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7F8F-0E0A-A105-0034-A3ADC8EAD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45B56-F763-C984-62F4-09E5C501E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FBC54-A1E0-EA71-6C48-02021A0C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0927C-E01D-0092-E708-8D828C0E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F346-005C-DAAA-00C8-F9619E4A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072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7E0D-FA05-6C7F-ECB3-9B6D285E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C1726-E0D2-8AF3-2F93-BAB76C6A6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7EE7-ED62-7EB4-79FD-6D242E35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098F-91B9-1DAB-9BF3-0B1BF229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2095-8473-2B51-F852-8AB182F8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09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A3280-B319-78AC-6EFB-315D35583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0BACC-2062-6ED8-948D-4568B5743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24CCF-D2F4-DF23-5B7C-D8867094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F92EF-DDE5-EBBA-BB3F-33688693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43EFD-13D4-3350-285C-7A669EB6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6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D62B-4100-F8E1-8762-D7DEFDAE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182D-AFD3-9BC1-BC54-0DB35774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824D2-4B02-8571-5139-20D14829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0B447-0D22-736E-8F5F-3506A6FE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696DB-BC89-8696-0ACB-5BC11A44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1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C002-F186-6B96-7220-70F95349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15FD5-F1D0-8080-45C5-31BB8BA3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1C897-0119-0A4E-C44C-C217DBD6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499A2-3CC9-ED9C-F245-06F0D069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0B405-9025-A60A-7002-758097CC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A873-E43C-A630-10F9-343674B0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6307-1255-9EF9-5CA4-A06F5F9F8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EE13A-068C-4C52-5464-CC97A2D3E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D27EB-E17C-AED9-D1F3-17E783B7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72FCF-40D3-0801-CF9F-57A6BA05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B003A-D304-C94F-64CF-4FC74BDF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63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EE0D-0293-9081-865A-9E9C11A7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FC04C-2DF8-00CA-6B02-8D868BB82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8F8EB-3FE3-4FFE-3F04-DD28A8D66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5C199-8819-357A-66EB-AB587ED7A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FDB6B-BE31-515D-12A2-5530B6809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F57F49-389C-C141-59F7-38F3627D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20AB95-58EA-9DB5-4340-1FDD08C5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A46B0-A264-FBF0-CB48-F79FAE64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1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55C7-AF65-8B8A-A151-6C858187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24105-16DD-6A6F-717D-D53CF52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109F3-0D8E-D8DE-29BB-7114EEA3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C5C67-3962-DB78-7CF0-15D1519D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38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0A015-F0F8-4BAE-FF22-4F0E3264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9CF65-2C51-615F-48B8-F6CB92B0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1B085-150B-BC2E-9C14-41464477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98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605F7-CBF2-3FD0-5491-AA983A43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3297-66B8-E4F3-9651-389CD6E6A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6F265-3871-78AB-375C-FB0FC188C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A46BC-EE52-7A5E-5C33-3C543127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F9C43-0B2F-E0B3-7CDB-AA43295E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E370-F145-12DC-335C-8DDC2454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99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A1E3-A3D5-0B3A-3A32-523A844CA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26FF2-6B80-A00B-D1DA-CD4B83EC3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5CD1D-35EF-B234-B3D2-1CBD8EFF7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FBAA3-9E35-FCF1-D213-3E662657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51B27-A7C8-7A06-6719-F98E58F6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511F6-0327-A3A8-5518-C75261E0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82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1BA78-18D1-E9E9-5447-BBA3BA97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35C48-D3B8-A766-5FE3-EC0256D0A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FD4CC-5FD5-BE61-A9C0-2C97C43A5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406D-EAD2-4539-B83F-25B836C53D19}" type="datetimeFigureOut">
              <a:rPr lang="en-AU" smtClean="0"/>
              <a:t>31/10/2023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14EDC-517D-AC41-62B5-06B223591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C043C-83CF-8231-8523-DEF775ED7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F4D0-E276-498F-9444-7F0763C65A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medical brochure&#10;&#10;Description automatically generated">
            <a:extLst>
              <a:ext uri="{FF2B5EF4-FFF2-40B4-BE49-F238E27FC236}">
                <a16:creationId xmlns:a16="http://schemas.microsoft.com/office/drawing/2014/main" id="{32AE6DF9-A758-5920-DACE-2AB633D131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6"/>
          <a:stretch/>
        </p:blipFill>
        <p:spPr>
          <a:xfrm>
            <a:off x="1480468" y="0"/>
            <a:ext cx="9231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5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Andrew</dc:creator>
  <cp:lastModifiedBy>ROSS, Andrew</cp:lastModifiedBy>
  <cp:revision>1</cp:revision>
  <dcterms:created xsi:type="dcterms:W3CDTF">2023-10-31T00:50:59Z</dcterms:created>
  <dcterms:modified xsi:type="dcterms:W3CDTF">2023-10-31T00:56:58Z</dcterms:modified>
</cp:coreProperties>
</file>